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E678F4C8-417D-4B7F-B14B-E05C63067B7F}" type="datetimeFigureOut">
              <a:rPr lang="en-US" smtClean="0"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E09FDB4-EC36-4637-8EBD-008D9EA35D8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 B</a:t>
            </a:r>
            <a:br>
              <a:rPr lang="en-US" dirty="0" smtClean="0"/>
            </a:br>
            <a:r>
              <a:rPr lang="en-US" dirty="0" smtClean="0"/>
              <a:t>Wrong Way Airlines </a:t>
            </a:r>
            <a:br>
              <a:rPr lang="en-US" dirty="0" smtClean="0"/>
            </a:br>
            <a:r>
              <a:rPr lang="en-US" dirty="0" smtClean="0"/>
              <a:t>meets</a:t>
            </a:r>
            <a:br>
              <a:rPr lang="en-US" dirty="0" smtClean="0"/>
            </a:br>
            <a:r>
              <a:rPr lang="en-US" dirty="0" smtClean="0"/>
              <a:t>Misdirected Deliveries, Inc.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By: </a:t>
            </a:r>
            <a:r>
              <a:rPr lang="en-US" dirty="0" err="1" smtClean="0"/>
              <a:t>Prutha</a:t>
            </a:r>
            <a:r>
              <a:rPr lang="en-US" dirty="0" smtClean="0"/>
              <a:t> Patel</a:t>
            </a:r>
          </a:p>
          <a:p>
            <a:r>
              <a:rPr lang="en-US" dirty="0" smtClean="0"/>
              <a:t>Ahmed Mansour </a:t>
            </a:r>
          </a:p>
          <a:p>
            <a:r>
              <a:rPr lang="en-US" dirty="0" smtClean="0"/>
              <a:t>Salman Nawaz</a:t>
            </a:r>
          </a:p>
          <a:p>
            <a:r>
              <a:rPr lang="en-US" dirty="0" smtClean="0"/>
              <a:t>Lean </a:t>
            </a:r>
            <a:r>
              <a:rPr lang="en-US" dirty="0" err="1" smtClean="0"/>
              <a:t>Barredo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4"/>
    </mc:Choice>
    <mc:Fallback xmlns="">
      <p:transition spd="slow" advTm="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rutha\Downloads\Project 5 a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939" y="-228600"/>
            <a:ext cx="13011151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97"/>
    </mc:Choice>
    <mc:Fallback xmlns="">
      <p:transition spd="slow" advTm="51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prutha\Downloads\Entry Orlando Removed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0"/>
            <a:ext cx="12858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5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62"/>
    </mc:Choice>
    <mc:Fallback xmlns="">
      <p:transition spd="slow" advTm="3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prutha\Downloads\Project 5 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-228600"/>
            <a:ext cx="137922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9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74"/>
    </mc:Choice>
    <mc:Fallback xmlns="">
      <p:transition spd="slow" advTm="6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prutha\Downloads\Project 5 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-381000"/>
            <a:ext cx="13182600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1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6"/>
    </mc:Choice>
    <mc:Fallback xmlns="">
      <p:transition spd="slow" advTm="76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prutha\Downloads\Entry Orlando Remov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0"/>
            <a:ext cx="12858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8"/>
    </mc:Choice>
    <mc:Fallback xmlns="">
      <p:transition spd="slow" advTm="1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prutha\Downloads\Check on board package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00" y="0"/>
            <a:ext cx="130111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20"/>
    </mc:Choice>
    <mc:Fallback xmlns="">
      <p:transition spd="slow" advTm="35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prutha\Downloads\Check on board package 88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3436" y="0"/>
            <a:ext cx="1301115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7"/>
    </mc:Choice>
    <mc:Fallback xmlns="">
      <p:transition spd="slow" advTm="10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prutha\Downloads\Check on board package res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1013460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5"/>
    </mc:Choice>
    <mc:Fallback xmlns="">
      <p:transition spd="slow" advTm="3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131</TotalTime>
  <Words>12</Words>
  <Application>Microsoft Office PowerPoint</Application>
  <PresentationFormat>On-screen Show (4:3)</PresentationFormat>
  <Paragraphs>5</Paragraphs>
  <Slides>9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Waveform</vt:lpstr>
      <vt:lpstr>Group B Wrong Way Airlines  meets Misdirected Deliveries, Inc.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B Wrong Way Airlines  meets Misdirected Deliveries, Inc.</dc:title>
  <dc:creator>prutha patel</dc:creator>
  <cp:lastModifiedBy>prutha patel</cp:lastModifiedBy>
  <cp:revision>8</cp:revision>
  <dcterms:created xsi:type="dcterms:W3CDTF">2015-04-22T20:20:34Z</dcterms:created>
  <dcterms:modified xsi:type="dcterms:W3CDTF">2015-04-22T22:33:04Z</dcterms:modified>
</cp:coreProperties>
</file>